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8" r:id="rId2"/>
    <p:sldId id="344" r:id="rId3"/>
    <p:sldId id="345" r:id="rId4"/>
    <p:sldId id="346" r:id="rId5"/>
    <p:sldId id="347" r:id="rId6"/>
    <p:sldId id="34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EDA67-AA19-43FA-9432-AA07065BDCA4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08BCA-CE61-4EB0-8604-136BFB36BBC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75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4725B-F3FB-46DE-ACD0-EEA5F4317A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3172212-0963-4C4D-BFA4-EAD2A0431E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0CC1C4-6D15-4EB9-A802-19DBD4616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424-63AB-4FF8-B099-1EC8D64872B5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2B3C78-C39F-4D0A-A02A-34CBF654F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DB7D04-25D0-407F-AFD8-5643B3DD7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C97-E549-458A-B7D4-5900A7D686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7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BD7F50-C058-4B4E-B33D-D7CFB0664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380B7D9-A0EA-4C9B-B72C-146B01FBE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CA5B22-0594-479D-B7B7-B06317C0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424-63AB-4FF8-B099-1EC8D64872B5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4C0041-7E8A-4F75-8DCE-B279224B6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2BDA1D-4AA3-4325-B908-BF6A5F801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C97-E549-458A-B7D4-5900A7D686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5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DB731E9-1097-49E4-AD57-FDDECBA4B4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52FFB1F-125B-45F0-AE4B-2C048F845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0E60CF-EF72-4D6F-A062-D555B08E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424-63AB-4FF8-B099-1EC8D64872B5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8D5867-77CB-4BBF-9B48-66A9B6905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DDC0F3-5A4E-428B-B0BC-5A44A1B8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C97-E549-458A-B7D4-5900A7D686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8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0B5E3-42BA-4114-A55E-8F51298A7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A6A97E-D222-4064-AA13-423787479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973E4F-AD8D-425F-9F07-598ABD75C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424-63AB-4FF8-B099-1EC8D64872B5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6F1354-C240-49CD-B9F6-9BA4E7B26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3FDD9D-2386-4253-8AA0-EC0834A4E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C97-E549-458A-B7D4-5900A7D686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4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F9D83-D920-46C5-9F36-4D425F49C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F01EFA-71C2-4AB7-85DF-6CE93ED03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ADFC29-4525-4076-BB4D-39F143E9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424-63AB-4FF8-B099-1EC8D64872B5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409B85-86E4-4C39-920C-BD303F3A8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39CCC4-FFA5-4A2C-BE79-87FCFDA2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C97-E549-458A-B7D4-5900A7D686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B7C5BF-BD9B-4AE9-A3E5-C0A28A19F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AD9E57-1F76-40BC-8D44-700E03FEB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8D2B275-00B9-4FDB-B813-343280C46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1B1004-B0DC-45A2-96DA-58593D47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424-63AB-4FF8-B099-1EC8D64872B5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C8AB17-86DA-4CCB-AE1E-DDBC804E7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9997D5-3171-4785-922D-FB58B6BDC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C97-E549-458A-B7D4-5900A7D686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3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051EC-14DF-4010-AF4F-5611E1741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256E6D-B504-490A-9375-1F6FB461D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DF5070-14EE-445E-BE76-70D61640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A7A1939-B0B9-4422-B584-1DAFE740E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9863101-668C-4A44-8B49-F9532BC9AF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14CF6FF-4EBF-4672-A383-9BE588BBE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424-63AB-4FF8-B099-1EC8D64872B5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A13A0CB-49F4-4BF5-8CA4-995BD2EA0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504ED5C-74B7-443B-B1CD-23ED7717E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C97-E549-458A-B7D4-5900A7D686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2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6B53B-6EC7-4578-9D72-E9C1D59EA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DC95B1D-BD40-4356-AA89-28C3785A6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424-63AB-4FF8-B099-1EC8D64872B5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5F06BF0-34E0-4C51-821F-ACFA14465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2B3AECF-7343-4326-9D97-A1EACF646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C97-E549-458A-B7D4-5900A7D686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5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65B7E41-31DB-4063-8E68-C662825C1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424-63AB-4FF8-B099-1EC8D64872B5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6AAC1B5-4EC6-43EC-8087-CC99361AA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BFC515D-5A97-402B-84CA-0EA4C08A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C97-E549-458A-B7D4-5900A7D686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2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D07C5-CB64-4300-BA96-D7E45A1A1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0E675A-C94B-4C17-8B47-DFAECF879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37B6B9-AD3E-4244-B4F2-00BDF8B26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F8C6A8-29B0-481E-8D7D-13FCA9E2C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424-63AB-4FF8-B099-1EC8D64872B5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7F6935-065F-47EA-9F43-7F08EB7CA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E12809-A9FE-47B5-8CF3-3B50DF79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C97-E549-458A-B7D4-5900A7D686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F46828-FA14-4A21-93C6-EB6EB431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1C28998-B17E-484F-85EF-6320BDCD68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AD3DB0-1394-492C-B86F-CDD8CF5C3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498A24-236F-4197-B693-D5AB2F728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424-63AB-4FF8-B099-1EC8D64872B5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08551A-DBFE-4DC4-8B6D-112DE89C7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DAD98C2-39FF-476F-8542-382DDE057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0C97-E549-458A-B7D4-5900A7D686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9492A2F-F36D-435C-8EFA-6EF1C66D4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A3B2EC-1BAC-4AD4-BE0E-B1EB943F3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43874C-E2FB-4408-BE92-E08E7A0E51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7424-63AB-4FF8-B099-1EC8D64872B5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BB8CA9-523D-49B4-8D86-1C14C6064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B3CC12-98A0-493F-93D4-6378DB8B9F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40C97-E549-458A-B7D4-5900A7D686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6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5916BBE-DC50-43A3-A25F-1D4B05C11C81}"/>
              </a:ext>
            </a:extLst>
          </p:cNvPr>
          <p:cNvSpPr/>
          <p:nvPr/>
        </p:nvSpPr>
        <p:spPr>
          <a:xfrm>
            <a:off x="1549832" y="2138176"/>
            <a:ext cx="75631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This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owned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training-and-consulting.de. All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reserved</a:t>
            </a:r>
            <a:r>
              <a:rPr lang="de-DE" dirty="0"/>
              <a:t>. Any </a:t>
            </a:r>
            <a:r>
              <a:rPr lang="de-DE" dirty="0" err="1"/>
              <a:t>distribution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copying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individual </a:t>
            </a:r>
            <a:r>
              <a:rPr lang="de-DE" dirty="0" err="1"/>
              <a:t>content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entire</a:t>
            </a:r>
            <a:r>
              <a:rPr lang="de-DE" dirty="0"/>
              <a:t> </a:t>
            </a:r>
            <a:r>
              <a:rPr lang="de-DE" dirty="0" err="1"/>
              <a:t>pages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prohibited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EE0519B-5DBF-4C32-BBA6-A72697583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2021 training-and-consulting.de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97C027C-58CA-4CC0-8CC5-D7CD47204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4C2B-C530-47CB-8C82-CC8BF2C165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9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C8B4D-E611-48A7-A6A1-11A0DBF16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Workflow</a:t>
            </a: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C2738D27-35F0-451B-ABB4-D26359A03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Copyright © 2021 training-and-consulting.de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63C4902-4A31-42A4-8EA9-AFEB8A17B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18" y="1511146"/>
            <a:ext cx="9548486" cy="441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C8B4D-E611-48A7-A6A1-11A0DBF16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Workflow</a:t>
            </a: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C2738D27-35F0-451B-ABB4-D26359A03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Copyright © 2021 training-and-consulting.de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F5F5A9A-BAE7-4488-AB6C-92DB21DAB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689" y="1518081"/>
            <a:ext cx="5827789" cy="469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8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C8B4D-E611-48A7-A6A1-11A0DBF16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State </a:t>
            </a:r>
            <a:r>
              <a:rPr lang="de-DE" dirty="0" err="1"/>
              <a:t>Diagram</a:t>
            </a:r>
            <a:endParaRPr lang="de-DE" dirty="0"/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C2738D27-35F0-451B-ABB4-D26359A03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Copyright © 2021 training-and-consulting.de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B3C8BEA-4382-4E7A-B6F3-0068EF588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079" y="1325563"/>
            <a:ext cx="6476309" cy="501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42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C8B4D-E611-48A7-A6A1-11A0DBF16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Sequence</a:t>
            </a:r>
            <a:r>
              <a:rPr lang="de-DE" dirty="0"/>
              <a:t> </a:t>
            </a:r>
            <a:r>
              <a:rPr lang="de-DE" dirty="0" err="1"/>
              <a:t>Diagram</a:t>
            </a:r>
            <a:endParaRPr lang="de-DE" dirty="0"/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C2738D27-35F0-451B-ABB4-D26359A03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Copyright © 2021 training-and-consulting.de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A61751E-8CC4-49BD-8DAF-40947CFD4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589" y="1553668"/>
            <a:ext cx="6064257" cy="413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69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C8B4D-E611-48A7-A6A1-11A0DBF16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Physical</a:t>
            </a:r>
            <a:r>
              <a:rPr lang="de-DE" dirty="0"/>
              <a:t> View</a:t>
            </a: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C2738D27-35F0-451B-ABB4-D26359A03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Copyright © 2021 training-and-consulting.de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A556AE5-DBF3-4333-847A-FACA1701AB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344" y="1293252"/>
            <a:ext cx="7135325" cy="472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1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Breitbild</PresentationFormat>
  <Paragraphs>13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PowerPoint-Präsentation</vt:lpstr>
      <vt:lpstr>Workflow</vt:lpstr>
      <vt:lpstr>Workflow</vt:lpstr>
      <vt:lpstr>State Diagram</vt:lpstr>
      <vt:lpstr>Sequence Diagram</vt:lpstr>
      <vt:lpstr>Physical 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Ould Aly Extern, Isselmou</dc:creator>
  <cp:lastModifiedBy>isselmou</cp:lastModifiedBy>
  <cp:revision>53</cp:revision>
  <dcterms:created xsi:type="dcterms:W3CDTF">2020-05-18T16:16:04Z</dcterms:created>
  <dcterms:modified xsi:type="dcterms:W3CDTF">2021-09-04T19:52:09Z</dcterms:modified>
</cp:coreProperties>
</file>